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Ambiente di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una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LiDAR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L'architettura della base di conoscenza è stata ingegnerizzata separando la fase di definizione strutturale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da quella di popolamento e persistenza delle istanze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al fine di ottimizzare sia il rigore logico che l'efficienza operativa.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dinamica dei dati e iniezione delle istanze nel sistema. Permette di spostare la struttura logica dell’ontologia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capace di gestire un grande numero di nodi e relazioni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5"/>
          <a:stretch>
            <a:fillRect/>
          </a:stretch>
        </p:blipFill>
        <p:spPr bwMode="auto">
          <a:xfrm>
            <a:off x="6096000" y="1008813"/>
            <a:ext cx="5916050" cy="4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7BE18E-D854-82F3-5505-8EE06F3F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48425"/>
            <a:ext cx="11241024" cy="59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8951BC-4DAE-9B99-B5EA-71D259E2CF2D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4F578D-778E-A128-1486-9D748F76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6" t="18921" r="12061" b="22416"/>
          <a:stretch>
            <a:fillRect/>
          </a:stretch>
        </p:blipFill>
        <p:spPr bwMode="auto">
          <a:xfrm>
            <a:off x="6658864" y="2109376"/>
            <a:ext cx="4750816" cy="2462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e negative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di assiomi inferita de regole SWRL.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Soggetto + Spiegazione stato soggetto.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7565" y="778380"/>
            <a:ext cx="3512196" cy="5268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Flusso di Presentazione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690391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916357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454692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930561"/>
            <a:ext cx="407612" cy="5910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31267" y="2468896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943484"/>
            <a:ext cx="373202" cy="57815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06635" y="2112487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929280"/>
            <a:ext cx="405595" cy="59235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37957" y="2098283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943484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481819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478862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6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79F3788-70B5-AC9B-37A7-B65403E5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37A1E586-3C8E-1250-4AFC-B54878F6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E840C843-163A-2945-5087-61B401FEE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8B1A0A6-E47C-1DFE-3320-8D139DA34D7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0B3ED49-99D0-77C3-3128-38CA2ABA3EB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912C67-C6D2-2991-8B5F-04F945BA053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B518D24-62E8-8919-5215-E29E8F7C7E1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9AA1FAF-DDBC-AA39-26A8-5918926DC7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9477D91-5794-83DB-613F-1D2DB40E86FE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9C67FAA-731A-BBAC-6D88-F98B21DBA75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1A94C5-0F5B-B79A-AAD6-1AF5DCEE9C85}"/>
              </a:ext>
            </a:extLst>
          </p:cNvPr>
          <p:cNvSpPr txBox="1"/>
          <p:nvPr/>
        </p:nvSpPr>
        <p:spPr>
          <a:xfrm>
            <a:off x="281549" y="1730227"/>
            <a:ext cx="5634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Robot sociale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indossabili per il monitoraggio dei parametri vitali e la gestione ottimizzata delle emergenze.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A1B7FFD-B49B-2983-2E8C-FE4CC6DEA0C1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3D9EF3-86AE-CF56-3F9D-7F9762003F89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oggetti guasti effettuando un triage diagnostico in camera, filtrando le necessità di intervento tecnico per ottimizzare il lavoro del personale.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Robotica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Interazione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Metodo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FED1FB0A-45CC-CBDE-8B8F-3C182FF6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r="9398"/>
          <a:stretch>
            <a:fillRect/>
          </a:stretch>
        </p:blipFill>
        <p:spPr bwMode="auto">
          <a:xfrm>
            <a:off x="6835872" y="1448240"/>
            <a:ext cx="4640640" cy="37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Nodo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dell’anomalia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5020</TotalTime>
  <Words>1535</Words>
  <Application>Microsoft Office PowerPoint</Application>
  <PresentationFormat>Widescreen</PresentationFormat>
  <Paragraphs>249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85</cp:revision>
  <dcterms:created xsi:type="dcterms:W3CDTF">2025-04-02T14:45:54Z</dcterms:created>
  <dcterms:modified xsi:type="dcterms:W3CDTF">2026-02-03T18:56:19Z</dcterms:modified>
</cp:coreProperties>
</file>